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Arial Black" panose="020B0A04020102020204" pitchFamily="34" charset="0"/>
      <p:bold r:id="rId14"/>
    </p:embeddedFont>
    <p:embeddedFont>
      <p:font typeface="Arial Rounded MT Bold" panose="020F0704030504030204" pitchFamily="34" charset="0"/>
      <p:regular r:id="rId15"/>
    </p:embeddedFont>
    <p:embeddedFont>
      <p:font typeface="Helvetica" panose="020B0604020202020204" pitchFamily="34" charset="0"/>
      <p:regular r:id="rId16"/>
      <p:bold r:id="rId17"/>
      <p:italic r:id="rId18"/>
      <p:boldItalic r:id="rId19"/>
    </p:embeddedFont>
    <p:embeddedFont>
      <p:font typeface="Prata" panose="020B0604020202020204" charset="0"/>
      <p:regular r:id="rId20"/>
    </p:embeddedFont>
    <p:embeddedFont>
      <p:font typeface="Raleway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45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1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26" y="529200"/>
            <a:ext cx="3658205" cy="3585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828800" y="3598869"/>
            <a:ext cx="10972800" cy="11423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80" b="1" spc="-360" dirty="0">
                <a:latin typeface="Metropolis" pitchFamily="2" charset="77"/>
              </a:rPr>
              <a:t>Futurense Technologies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828800" y="4448113"/>
            <a:ext cx="10972800" cy="50616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80" spc="-180" dirty="0">
                <a:latin typeface="Helvetica" pitchFamily="2" charset="0"/>
              </a:rPr>
              <a:t>Project Report</a:t>
            </a:r>
          </a:p>
          <a:p>
            <a:pPr marL="0" indent="0" algn="ctr">
              <a:buNone/>
            </a:pPr>
            <a:r>
              <a:rPr lang="en-US" sz="2880" b="1" spc="-180" dirty="0"/>
              <a:t>TOPIC- PERSONAL VOICE ASSISTANT</a:t>
            </a:r>
            <a:br>
              <a:rPr lang="en-US" sz="2880" spc="-180" dirty="0">
                <a:latin typeface="Helvetica" pitchFamily="2" charset="0"/>
              </a:rPr>
            </a:br>
            <a:endParaRPr lang="en-US" sz="2880" spc="-180" dirty="0"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US" sz="2880" spc="-180" dirty="0">
                <a:latin typeface="Helvetica" pitchFamily="2" charset="0"/>
              </a:rPr>
              <a:t>TAPABRATA BANERJEE(22BTRAD030)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58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 and Scaling the Personal Voice Assistant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2704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57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34769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Developing the voice assistant application using Python.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02704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8573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34781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Deploying the application to a cloud platform for accessibility.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02704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857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34769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Scaling the application to handle increased user traffic and requests.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E5BD9D-977D-3B87-9F5D-C888F2BCDDFA}"/>
              </a:ext>
            </a:extLst>
          </p:cNvPr>
          <p:cNvSpPr/>
          <p:nvPr/>
        </p:nvSpPr>
        <p:spPr>
          <a:xfrm>
            <a:off x="12832080" y="7746206"/>
            <a:ext cx="1666240" cy="37163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21D9BA-09DB-9F0C-A06C-B2837D42FA58}"/>
              </a:ext>
            </a:extLst>
          </p:cNvPr>
          <p:cNvSpPr txBox="1"/>
          <p:nvPr/>
        </p:nvSpPr>
        <p:spPr>
          <a:xfrm>
            <a:off x="2321560" y="3098800"/>
            <a:ext cx="9174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0BF41-39CD-0D5E-BC07-BF1210A71DDD}"/>
              </a:ext>
            </a:extLst>
          </p:cNvPr>
          <p:cNvSpPr txBox="1"/>
          <p:nvPr/>
        </p:nvSpPr>
        <p:spPr>
          <a:xfrm>
            <a:off x="812800" y="5608320"/>
            <a:ext cx="650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Rounded MT Bold" panose="020F0704030504030204" pitchFamily="34" charset="0"/>
              </a:rPr>
              <a:t>By 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Tapabrata Banerjee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AIDE 2022-2026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USN – 22BTRAD030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131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4975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 Voice Assistant using Python: Unleashing the Power of Jarvis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0800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the creation of a personal voice assistant using Python. We will delve into the fundamental components of a voice assistant system, the power of Python in voice assistant development, and how to integrate external APIs and information sources for enhanced functionality.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09457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8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Voice Assistants and their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374046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4587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assistants enable hands-free interaction with devices and services.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374046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55457"/>
            <a:ext cx="2917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Information Retrieval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458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They can quickly provide information, answer questions, and even play music.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616446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698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assistants can automate tasks, such as setting reminders, scheduling appointments, and controlling smart home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949" y="576501"/>
            <a:ext cx="767810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Components of a Voice Assistant System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606" y="2199323"/>
            <a:ext cx="22860" cy="5453777"/>
          </a:xfrm>
          <a:prstGeom prst="roundRect">
            <a:avLst>
              <a:gd name="adj" fmla="val 137413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59741" y="2658904"/>
            <a:ext cx="732949" cy="22860"/>
          </a:xfrm>
          <a:prstGeom prst="roundRect">
            <a:avLst>
              <a:gd name="adj" fmla="val 137413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11470" y="2434828"/>
            <a:ext cx="471130" cy="47113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992803" y="2513290"/>
            <a:ext cx="10846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8727" y="2408634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Speech Recognition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8727" y="2861429"/>
            <a:ext cx="621232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Converting spoken words into text.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741" y="4074676"/>
            <a:ext cx="732949" cy="22860"/>
          </a:xfrm>
          <a:prstGeom prst="roundRect">
            <a:avLst>
              <a:gd name="adj" fmla="val 137413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11470" y="3850600"/>
            <a:ext cx="471130" cy="47113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50655" y="3929063"/>
            <a:ext cx="19264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8727" y="3824407"/>
            <a:ext cx="368188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Natural Language Processing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8727" y="4277201"/>
            <a:ext cx="621232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the meaning and intent behind the text.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741" y="5490448"/>
            <a:ext cx="732949" cy="22860"/>
          </a:xfrm>
          <a:prstGeom prst="roundRect">
            <a:avLst>
              <a:gd name="adj" fmla="val 137413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470" y="5266373"/>
            <a:ext cx="471130" cy="47113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949583" y="5344835"/>
            <a:ext cx="19478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8727" y="5240179"/>
            <a:ext cx="271260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Response Generation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8727" y="5692973"/>
            <a:ext cx="621232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Formulating a suitable response based on the user's input.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741" y="6906220"/>
            <a:ext cx="732949" cy="22860"/>
          </a:xfrm>
          <a:prstGeom prst="roundRect">
            <a:avLst>
              <a:gd name="adj" fmla="val 137413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470" y="6682145"/>
            <a:ext cx="471130" cy="47113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955060" y="6760607"/>
            <a:ext cx="1838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8727" y="6655951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Text-to-Speech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8727" y="7108746"/>
            <a:ext cx="621232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Converting the response into spoken audio.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53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Leveraging Python for Voice Assistant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5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4620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SpeechRecognition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8840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Pyjokes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3060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Webbrrowser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7280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pyttsx3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150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8197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3365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32928" y="394620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Python's versatility and extensive libraries make it a powerful choice for voice assistant development.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365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2067" y="394620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simplifies speech recognition, natural language processing, and text-to-speech tasks, making it an ideal language for voice assistant projects.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C25C5AB-EBA2-D66B-1179-8510DBF84EA8}"/>
              </a:ext>
            </a:extLst>
          </p:cNvPr>
          <p:cNvSpPr/>
          <p:nvPr/>
        </p:nvSpPr>
        <p:spPr>
          <a:xfrm>
            <a:off x="12832080" y="7746206"/>
            <a:ext cx="1666240" cy="37163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69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" y="2692479"/>
            <a:ext cx="11476434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Speech Recognition and Natural Language Processing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3508891"/>
            <a:ext cx="882729" cy="14124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5459" y="3685342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Speech Recognition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5459" y="4067056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Capturing audio input and converting it to text.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4921329"/>
            <a:ext cx="882729" cy="14124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5459" y="5097780"/>
            <a:ext cx="3535561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Natural Language Understanding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5459" y="5479494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Analyzing the text to identify its meaning and intent.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6333768"/>
            <a:ext cx="882729" cy="14124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5459" y="6510218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Contextual Analysis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5459" y="6891933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the context of the user's request to provide relevant responses.</a:t>
            </a:r>
            <a:endParaRPr lang="en-US" sz="13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4BCFFB-734F-D551-336B-F67770B06872}"/>
              </a:ext>
            </a:extLst>
          </p:cNvPr>
          <p:cNvSpPr/>
          <p:nvPr/>
        </p:nvSpPr>
        <p:spPr>
          <a:xfrm>
            <a:off x="12832080" y="7746206"/>
            <a:ext cx="1666240" cy="37163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2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Text-to-Speech Functionality and Synthesis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10501"/>
            <a:ext cx="75564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01812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66844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gTTS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Text-to-Speech Synthesis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3187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PyTTSx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Speech Synthesis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Integrating External APIs and Information 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Weather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Retrieving real-time weather information for specific locations.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News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4618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Providing updates on current events and headlines.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Social Media API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Interacting with social media platforms, such as Twitter and Facebook.</a:t>
            </a:r>
            <a:endParaRPr lang="en-US" sz="1750" dirty="0"/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id="{46D1DA92-F43F-33E0-CA44-51A355254249}"/>
              </a:ext>
            </a:extLst>
          </p:cNvPr>
          <p:cNvSpPr/>
          <p:nvPr/>
        </p:nvSpPr>
        <p:spPr>
          <a:xfrm>
            <a:off x="12771120" y="7675603"/>
            <a:ext cx="1737360" cy="401597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268" y="630198"/>
            <a:ext cx="7830264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Enhancing the Voice Assistant with Personality and Interactivity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268" y="2084665"/>
            <a:ext cx="469225" cy="4692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3268" y="2741533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Modulation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43268" y="3147298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Adjusting the tone and pitch of the voice assistant to reflect different emotions.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68" y="4010501"/>
            <a:ext cx="469225" cy="4692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3268" y="4667369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Conversational Flow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43268" y="5073134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Creating natural and engaging dialogue patterns to enhance user interaction.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268" y="5936337"/>
            <a:ext cx="469225" cy="4692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3268" y="6593205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Humor and Wit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43268" y="6998970"/>
            <a:ext cx="783026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Incorporating humor and wit into the voice assistant's responses to make it more entertaining.</a:t>
            </a:r>
            <a:endParaRPr lang="en-US" sz="14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72A90-85ED-1236-4964-1856E075ACB8}"/>
              </a:ext>
            </a:extLst>
          </p:cNvPr>
          <p:cNvSpPr/>
          <p:nvPr/>
        </p:nvSpPr>
        <p:spPr>
          <a:xfrm>
            <a:off x="12832080" y="7746206"/>
            <a:ext cx="1666240" cy="37163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</TotalTime>
  <Words>446</Words>
  <Application>Microsoft Office PowerPoint</Application>
  <PresentationFormat>Custom</PresentationFormat>
  <Paragraphs>89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Helvetica</vt:lpstr>
      <vt:lpstr>Prata</vt:lpstr>
      <vt:lpstr>Arial Rounded MT Bold</vt:lpstr>
      <vt:lpstr>Metropolis</vt:lpstr>
      <vt:lpstr>Arial Black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Tapabrata Banerjee</cp:lastModifiedBy>
  <cp:revision>3</cp:revision>
  <dcterms:created xsi:type="dcterms:W3CDTF">2024-11-06T12:37:10Z</dcterms:created>
  <dcterms:modified xsi:type="dcterms:W3CDTF">2024-11-07T04:05:32Z</dcterms:modified>
</cp:coreProperties>
</file>